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144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佐藤 東" userId="2d1df91e-7114-414f-94a4-c77aa15e9ab1" providerId="ADAL" clId="{A578A363-E421-4BD1-8D7D-2F8E8C36278B}"/>
    <pc:docChg chg="custSel addSld modSld">
      <pc:chgData name="佐藤 東" userId="2d1df91e-7114-414f-94a4-c77aa15e9ab1" providerId="ADAL" clId="{A578A363-E421-4BD1-8D7D-2F8E8C36278B}" dt="2017-11-25T01:35:48.645" v="3" actId="478"/>
      <pc:docMkLst>
        <pc:docMk/>
      </pc:docMkLst>
      <pc:sldChg chg="addSp delSp add">
        <pc:chgData name="佐藤 東" userId="2d1df91e-7114-414f-94a4-c77aa15e9ab1" providerId="ADAL" clId="{A578A363-E421-4BD1-8D7D-2F8E8C36278B}" dt="2017-11-25T01:35:48.645" v="3" actId="478"/>
        <pc:sldMkLst>
          <pc:docMk/>
          <pc:sldMk cId="1156973042" sldId="256"/>
        </pc:sldMkLst>
        <pc:spChg chg="del">
          <ac:chgData name="佐藤 東" userId="2d1df91e-7114-414f-94a4-c77aa15e9ab1" providerId="ADAL" clId="{A578A363-E421-4BD1-8D7D-2F8E8C36278B}" dt="2017-11-25T01:35:46.868" v="2" actId="478"/>
          <ac:spMkLst>
            <pc:docMk/>
            <pc:sldMk cId="1156973042" sldId="256"/>
            <ac:spMk id="2" creationId="{E60DDD3D-E52B-4CD8-8ED5-D13FA60F2952}"/>
          </ac:spMkLst>
        </pc:spChg>
        <pc:spChg chg="del">
          <ac:chgData name="佐藤 東" userId="2d1df91e-7114-414f-94a4-c77aa15e9ab1" providerId="ADAL" clId="{A578A363-E421-4BD1-8D7D-2F8E8C36278B}" dt="2017-11-25T01:35:48.645" v="3" actId="478"/>
          <ac:spMkLst>
            <pc:docMk/>
            <pc:sldMk cId="1156973042" sldId="256"/>
            <ac:spMk id="3" creationId="{4E89E6BE-689B-43B7-AD9C-05A9CC106DE7}"/>
          </ac:spMkLst>
        </pc:spChg>
        <pc:picChg chg="add">
          <ac:chgData name="佐藤 東" userId="2d1df91e-7114-414f-94a4-c77aa15e9ab1" providerId="ADAL" clId="{A578A363-E421-4BD1-8D7D-2F8E8C36278B}" dt="2017-11-25T01:35:43.490" v="1"/>
          <ac:picMkLst>
            <pc:docMk/>
            <pc:sldMk cId="1156973042" sldId="256"/>
            <ac:picMk id="4" creationId="{A9B43264-C1CD-4EFA-A771-0AADD3A9E02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A1C503-7076-4327-9C33-F9F1419EDD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DB8C925C-CFC8-4A17-8CDF-C020EF530A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41B0BF7-4CDC-472D-82FB-45B0113CF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0817-633E-4CF7-940B-1214DFA91248}" type="datetimeFigureOut">
              <a:rPr kumimoji="1" lang="ja-JP" altLang="en-US" smtClean="0"/>
              <a:t>2017/11/25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A2AB987-BB1F-459E-BEC2-A56C7D68B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7656BD2-0594-4221-ACE0-D58A63D36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98E52-945A-4706-8C33-2D782C464D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6438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E593876-9067-480C-94C3-2D7A2D358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71621A0-1E6D-462D-AE0B-CB4FC9EC5E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F7E16AB-A0EE-4534-B6C6-24A0E4668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0817-633E-4CF7-940B-1214DFA91248}" type="datetimeFigureOut">
              <a:rPr kumimoji="1" lang="ja-JP" altLang="en-US" smtClean="0"/>
              <a:t>2017/11/25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605DEA6-0574-4A43-8B92-650969D33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1DBE7BB-F660-4170-AA32-E55112D16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98E52-945A-4706-8C33-2D782C464D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94020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6E01852-45B8-484F-B8B7-3A01D8421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D0A07B5-E629-49DE-AE06-FB623B75CC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42ACFAA-0F27-4783-9D77-87422C7F0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0817-633E-4CF7-940B-1214DFA91248}" type="datetimeFigureOut">
              <a:rPr kumimoji="1" lang="ja-JP" altLang="en-US" smtClean="0"/>
              <a:t>2017/11/25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57BED53-3729-4E54-BFE0-01E7742E5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B8D05D3-D886-416A-885B-8B78844B6A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98E52-945A-4706-8C33-2D782C464D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0266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5A4429-1E43-47B3-A4C2-A0DC55250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1DD0FCC-32D6-427C-917E-E52CF2F16B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760B406-2940-47F9-8589-13944B7305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43D0EEB-09F0-4943-960E-2C9B2042E2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0817-633E-4CF7-940B-1214DFA91248}" type="datetimeFigureOut">
              <a:rPr kumimoji="1" lang="ja-JP" altLang="en-US" smtClean="0"/>
              <a:t>2017/11/25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8BA6D17-B982-4F46-970F-44CA29BDF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84A2CA6-8B7F-4EEA-9647-C47C839CF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98E52-945A-4706-8C33-2D782C464D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3784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C0CBFC9-4929-48D0-8A69-9EC349F2B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B8DD862-35F2-4862-A44E-EE31D75B0B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65CAD6D-715F-446D-8011-B0F335BC5D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1E34235-F07D-44EF-85AB-9EE7073846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198D814-AAC5-43CD-A54B-31BB0688A3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B29D126F-11AC-4254-9552-8C625F087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0817-633E-4CF7-940B-1214DFA91248}" type="datetimeFigureOut">
              <a:rPr kumimoji="1" lang="ja-JP" altLang="en-US" smtClean="0"/>
              <a:t>2017/11/25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BB453CC1-F02B-438A-A938-C53540F7B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D149E10-465A-444D-8188-50C5327F1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98E52-945A-4706-8C33-2D782C464D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1876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C4416D-78DD-4C39-9796-AAAC9B865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6B994D4-A529-467F-9CB1-EBC0FF813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0817-633E-4CF7-940B-1214DFA91248}" type="datetimeFigureOut">
              <a:rPr kumimoji="1" lang="ja-JP" altLang="en-US" smtClean="0"/>
              <a:t>2017/11/25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B79AB04-7BAD-4946-9435-3B1ED46E3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88FE5A01-EE49-4C29-BA68-CEC9EB276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98E52-945A-4706-8C33-2D782C464D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8042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CB97636-861F-4153-BE0F-5D862D96E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0817-633E-4CF7-940B-1214DFA91248}" type="datetimeFigureOut">
              <a:rPr kumimoji="1" lang="ja-JP" altLang="en-US" smtClean="0"/>
              <a:t>2017/11/25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595FF4FF-E1A9-43E8-911C-7BFD6A31A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49847AD-2016-41F0-BEA4-EA846AB47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98E52-945A-4706-8C33-2D782C464D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5826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91F14F-A894-410B-9292-FC79BD29F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91680A3-D538-4713-9EAE-974F03DC7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FC8AD7F-7791-46F1-8161-B578052F73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E0716E2-CA26-4AEA-AD9C-E684AD407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0817-633E-4CF7-940B-1214DFA91248}" type="datetimeFigureOut">
              <a:rPr kumimoji="1" lang="ja-JP" altLang="en-US" smtClean="0"/>
              <a:t>2017/11/25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3461B0E-B126-463A-811F-1842EA555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75E6D52-9BDA-4D94-A89D-A7F0C38D0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98E52-945A-4706-8C33-2D782C464D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0136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53005A-ABE4-4E74-B494-B583177DB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5088A52-3B99-42B5-8B80-88D1A74D3A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2C7268F-E425-4CAC-9EB5-0D0DF00057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41E4ABD-7C76-4E44-A667-D38AB92AA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0817-633E-4CF7-940B-1214DFA91248}" type="datetimeFigureOut">
              <a:rPr kumimoji="1" lang="ja-JP" altLang="en-US" smtClean="0"/>
              <a:t>2017/11/25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8C97913-DC1E-418D-A674-DB22FDA93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A5F8CD2-9A1C-4F01-8240-2E1200247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98E52-945A-4706-8C33-2D782C464D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8663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0F81F2A-454A-4BC0-9D35-078F91B9C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2FE0F48-C3CB-431C-804A-6A7D2CEC9A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8A6CDEE-C86C-4A82-8A47-ECC479778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0817-633E-4CF7-940B-1214DFA91248}" type="datetimeFigureOut">
              <a:rPr kumimoji="1" lang="ja-JP" altLang="en-US" smtClean="0"/>
              <a:t>2017/11/25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7F5DBF2-3403-4B4C-9299-F41DE7885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A4D0AF6-B56B-42FC-B3F1-7BFE4DB4A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98E52-945A-4706-8C33-2D782C464D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58566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D9D81F9-0DED-4730-9EE8-BE86991ECE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D4E8AC0-BD48-4B70-BA47-0D7E8C0B55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DF299C0-5CEA-4D01-8214-2423BEBF2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10817-633E-4CF7-940B-1214DFA91248}" type="datetimeFigureOut">
              <a:rPr kumimoji="1" lang="ja-JP" altLang="en-US" smtClean="0"/>
              <a:t>2017/11/25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0CF34CE-437E-4CBC-BEC8-12E0BEA55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DA2026C-33AB-4D5D-9E3B-EBD3D6251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998E52-945A-4706-8C33-2D782C464D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9266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B23CC2C-A0C1-4985-8C2A-CD588A374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3AFF901D-8E37-4CE7-BBBD-81B407FF2A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EAAE7DA-9200-4DC2-8B23-637378E25E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10817-633E-4CF7-940B-1214DFA91248}" type="datetimeFigureOut">
              <a:rPr kumimoji="1" lang="ja-JP" altLang="en-US" smtClean="0"/>
              <a:t>2017/11/25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4B92C2A-39BE-42E6-B7DC-46AD72C255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FA52E8C-D768-47E0-A2AF-A117EBF1F8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998E52-945A-4706-8C33-2D782C464D4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106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A9B43264-C1CD-4EFA-A771-0AADD3A9E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1385" y="2624258"/>
            <a:ext cx="3109229" cy="160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973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佐藤 東</dc:creator>
  <cp:lastModifiedBy>佐藤 東</cp:lastModifiedBy>
  <cp:revision>1</cp:revision>
  <dcterms:created xsi:type="dcterms:W3CDTF">2017-11-25T01:35:23Z</dcterms:created>
  <dcterms:modified xsi:type="dcterms:W3CDTF">2017-11-25T01:35:54Z</dcterms:modified>
</cp:coreProperties>
</file>